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318" r:id="rId3"/>
    <p:sldId id="331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7E98-F3B8-7E03-CB44-8F2325FD4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7FB4F3-5859-8E4B-7448-43AD88859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7755B-9E93-6E91-271C-736E79CF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A9C7E-77C2-7870-51A6-A26EACB88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41D53-3F71-0358-D290-70EB86AA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1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42B42-1477-F26A-CE90-51A3D0D3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0A2ED3-3C62-FD7E-8FED-91F7D2542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B76DA-DF24-649D-C49D-6F2995019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68CA0-F99F-8C67-7C18-1DCE54C8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AE9BC-8782-FB79-1671-F9FD24EC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6215AB-C053-44E5-F001-3592F449D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43057-158F-D0D4-4CF3-8CCFE6957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635A2-192B-B283-B894-7F1B6DFB6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7C1E0-8B1E-8680-DF8E-ED70710B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25C25-8FEF-3304-5065-A6C98F86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1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586941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193797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093703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891948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468246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9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4104D-DA7F-3525-DE18-B3E3726CA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F635B-F0A1-CD43-BAC0-D15E3A768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D5666-8039-1D98-DED1-B2368231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2CC7A-B5C3-E9C5-3748-313520B4A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B6DCB-0224-BEBD-CEC2-0E5F18866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5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D4E7-2640-25B6-CF24-D89D3B8D0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C007B-AD7F-AF69-99A7-B9D4E69D6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09DC9-1DE2-06BE-1CE9-48202F5E2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51D99-3E48-F700-764E-D8470A84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63053-383A-43FA-0847-01148371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9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6641B-E99A-C0C1-CA1B-235F09FB4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56147-919B-287F-3E08-2E6D6B1F0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1939F-DC13-BEFC-10C8-3FBFB4D35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42B74-16C3-C0BC-D052-2142FE91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72A92-BDC4-856C-0E52-6CC04A4B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65E09-CAB7-8F27-263C-44D3110C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8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C619A-B089-CD0F-B676-A94BB32B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05C98-EDDE-45C3-E8CF-29E324710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ABFC3-85DD-26BC-FCBF-5BF457C66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0145B-F30D-8502-4B1F-7F20CCB4E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20B0C-B82E-F4EB-9216-4070531BC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9E510E-A383-4EA9-03D2-FC15939C7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45D12-06A2-5D07-FA54-F3AD03F7E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B0FB96-E7D2-BA5D-C9F8-744BCEBA6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2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E9E81-6E36-0FD1-8071-BDD21BFB2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0FD096-6738-1DE0-F220-642B6B9D7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B6438-0ECA-5617-A0F4-380A3A75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4ED18-E0C0-EED7-CF5C-362761E62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5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627129-BF6A-55AE-3FA0-5325ED43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DDC3E-13E9-FA8D-DE7E-1E92F657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3A585-5D01-1332-E49D-9A141C32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0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36EF5-269D-1F47-728C-FE2E4E68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1FEAB-85B0-9323-23CC-F857AC190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623CB-0DF3-224C-461B-EA9CDD61B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9C979-9D5D-4A73-AD46-494453E1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B751C-5DFD-BBBE-21B9-A5D935B5B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840E2-9DF0-B045-4D75-DA27EF1B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1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F7E1F-3DF8-7B77-378E-6F57E1A2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5FF15-C6AB-A75F-9D0A-27220C0ACE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8625F-2616-FBE3-CF26-0FC2C275A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C303C-3349-753A-EF0C-4AABC603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B7C70-9C20-5544-1585-88C44B96F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1884B-C469-8234-A0BF-B386B8D2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92F418-6565-CDB7-B2FA-DE23D7CC9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B08A0-8D2D-D5CC-6C88-E97A8B9D9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16634-8E83-F6AD-7407-6D2A06973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BD8D0-7B5C-BA89-AE05-3C64B620D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5601D-4A02-0374-34EB-8490DA3A0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9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442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80971" y="2150923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علامة قابلة للاشتعال PNG شفافة - PNG All">
            <a:extLst>
              <a:ext uri="{FF2B5EF4-FFF2-40B4-BE49-F238E27FC236}">
                <a16:creationId xmlns:a16="http://schemas.microsoft.com/office/drawing/2014/main" id="{4E03B358-2213-72DB-7EFE-F48AA2CB7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08" y="1518247"/>
            <a:ext cx="4943565" cy="4388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27A8276-DDCD-287B-46BD-6FDFFD027D1B}"/>
              </a:ext>
            </a:extLst>
          </p:cNvPr>
          <p:cNvSpPr/>
          <p:nvPr/>
        </p:nvSpPr>
        <p:spPr>
          <a:xfrm>
            <a:off x="6780821" y="3131237"/>
            <a:ext cx="31678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قابلة للاشتعال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153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2</cp:revision>
  <dcterms:created xsi:type="dcterms:W3CDTF">2023-06-12T08:33:03Z</dcterms:created>
  <dcterms:modified xsi:type="dcterms:W3CDTF">2023-08-31T20:28:08Z</dcterms:modified>
</cp:coreProperties>
</file>